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4" r:id="rId16"/>
    <p:sldId id="267" r:id="rId17"/>
    <p:sldId id="268" r:id="rId18"/>
    <p:sldId id="269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EB36F-F5CD-4FE1-BDA8-EAAEFCD8B545}" v="8" dt="2022-04-12T02:54:13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86518-9251-456A-A46F-831EB17F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EBF927-61D3-4B97-BAB7-E023DAEBA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06A996-B0A6-455F-8239-44EFD1C6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4C4258-4EF7-4352-89E8-8884CE10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BE0F9-A4D7-4A37-95E0-A84C9C63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8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43238-6AE1-4BD9-885E-13F9C69B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FD6693-0B64-4C65-A5F0-F066AE272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D659C8-2272-4BEA-B046-B67B2B5C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763A9-C251-4967-A95F-59F0637A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440522-0720-4563-9AEE-517896AD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311B08-266F-465A-93F6-936F0379A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4A834D-A995-4FFD-864B-BB86A080A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77F64E-47DE-4206-BEFB-1B88ADB5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96A63-1F14-400E-951A-A9E754B1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DA6FB5-CF97-4708-BF22-2C209810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5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ED8E7-1A54-432B-BEA5-B0CBEFA8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033281-44C7-4D4D-A441-6E7C12096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C3856-074E-4E39-8AE1-4F9155AD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FF293-A958-4FE8-AB5B-1603D223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5D4557-BBF5-4EB3-AC69-C050EE9A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3A210-BB99-447F-ADF4-3C8F3C79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9B9464-2C00-4D97-8033-3E906CED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B6B1E-2133-452D-9754-CB12D0E9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C13F5E-CA63-47C4-A419-9376D07E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6F85D-A71D-4A4A-8BCF-94A0949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94037-BF17-4AC1-8401-62E474DF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0F97BA-AC39-40E9-9F01-70042AC5D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694EFA-5DE7-4170-B85A-59C8F675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70AA20-C53E-4ADC-A9C2-CB35DBA3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9856F-8025-46A3-8837-62C1110F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BE0227-4D97-4A67-B37B-D54D0163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00136-3A26-4C7F-A172-511CAC62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43BFE-14A3-4981-88D0-B14CDA881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66EBB2-8249-4195-8ECA-BD9D6EE3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44FE64-143F-407F-9339-994E3C02B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D28317-88DF-4F56-9852-4EBA40990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1175BB-D7BB-4967-8908-5BC6523B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4A2AB5-A65C-4306-A0C1-517BFB2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520DFA-6165-4957-80AB-03FA11CD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7F85D-09D4-4C00-862B-318D9FFE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32C0B3-335D-40CC-A6C5-7424CDEA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E95A80-87C2-4353-BF97-C1E8CEC3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854CAA-8A4C-4ECD-8341-7AAC5886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4EC1A3-1C23-4B95-8333-AE77AD3C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2C39FC-716B-42F4-AB4A-05E18CC2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1C63D1-498A-49B1-8BFA-BABAA49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9E1F2-0A2D-4B01-A5D1-7A3FBC40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53EE7-C464-4E1D-86E1-0E342219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836146-26E0-4BCA-8E68-479371088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5928BB-4D40-4DC5-8754-A2919457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32E2CD-DBAD-4AA2-B708-3C020D8B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637241-F54B-4DB8-AF0B-18FD0EE5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90D33-E5CE-4BB8-85E5-5323AEDB0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BF2915-B3EA-4EF8-ABD8-F69C09910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AF8097-B0FF-4BAC-922D-0A88E7CC4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4E0F9D-CB42-443D-986F-C34C09AF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23BCE9-ED42-4DAD-94AD-36C114EB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520192-8049-47AF-B674-FDC4CFFD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5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BE7811-F732-4948-9039-8FDA1609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485143-D8F5-4E79-B290-9D4120C5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A7DEEB-D500-497A-8328-67B291735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CBC4-416F-414E-BF76-6FCD86D0E6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15419-ECDC-42DE-900D-38E10AEC9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1B9ED5-A999-4784-809A-77B0155E7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9BFE-3A12-4B8B-B192-4A039F51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32975B-8EFE-40B2-B103-CFEE2AE8C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90845"/>
          </a:xfrm>
        </p:spPr>
        <p:txBody>
          <a:bodyPr/>
          <a:lstStyle/>
          <a:p>
            <a:r>
              <a:rPr lang="ko-KR" altLang="en-US" dirty="0"/>
              <a:t>紀年便攷기년편고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zh-CN" dirty="0"/>
              <a:t>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89EDC5-8B79-4D0F-8AA7-C97820691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0022"/>
            <a:ext cx="9144000" cy="862641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Yafei</a:t>
            </a:r>
            <a:r>
              <a:rPr lang="en-US" altLang="zh-CN" dirty="0"/>
              <a:t> Chen, Hongsu Wang, Peter Bol</a:t>
            </a:r>
          </a:p>
          <a:p>
            <a:r>
              <a:rPr lang="en-US" dirty="0"/>
              <a:t>2022.07.11</a:t>
            </a:r>
          </a:p>
        </p:txBody>
      </p:sp>
    </p:spTree>
    <p:extLst>
      <p:ext uri="{BB962C8B-B14F-4D97-AF65-F5344CB8AC3E}">
        <p14:creationId xmlns:p14="http://schemas.microsoft.com/office/powerpoint/2010/main" val="3970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13D9A-3E81-4B35-9F10-BB9C2225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3.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dirty="0"/>
              <a:t>what</a:t>
            </a:r>
            <a:r>
              <a:rPr lang="zh-CN" altLang="en-US" sz="3200" dirty="0"/>
              <a:t> </a:t>
            </a:r>
            <a:r>
              <a:rPr lang="en-US" altLang="zh-CN" sz="3200" dirty="0"/>
              <a:t>purpose</a:t>
            </a:r>
            <a:br>
              <a:rPr lang="en-US" altLang="zh-CN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Regular expressions to catch Teacher-Student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3D0F8-58E4-457E-9EF8-15217BB5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門人</a:t>
            </a:r>
          </a:p>
          <a:p>
            <a:r>
              <a:rPr lang="zh-TW" altLang="en-US" dirty="0"/>
              <a:t>受業</a:t>
            </a:r>
          </a:p>
          <a:p>
            <a:r>
              <a:rPr lang="zh-TW" altLang="en-US" dirty="0"/>
              <a:t>受學</a:t>
            </a:r>
          </a:p>
          <a:p>
            <a:r>
              <a:rPr lang="zh-TW" altLang="en-US" dirty="0"/>
              <a:t>逰門</a:t>
            </a:r>
          </a:p>
          <a:p>
            <a:r>
              <a:rPr lang="zh-TW" altLang="en-US" dirty="0"/>
              <a:t>遊</a:t>
            </a:r>
            <a:r>
              <a:rPr lang="en-US" altLang="zh-TW" dirty="0"/>
              <a:t>.{0,10}?</a:t>
            </a:r>
            <a:r>
              <a:rPr lang="zh-TW" altLang="en-US" dirty="0"/>
              <a:t>門</a:t>
            </a:r>
          </a:p>
          <a:p>
            <a:r>
              <a:rPr lang="zh-TW" altLang="en-US" dirty="0"/>
              <a:t>師事</a:t>
            </a:r>
          </a:p>
          <a:p>
            <a:r>
              <a:rPr lang="zh-TW" altLang="en-US" dirty="0"/>
              <a:t>從</a:t>
            </a:r>
            <a:r>
              <a:rPr lang="en-US" altLang="zh-TW" dirty="0"/>
              <a:t>.{0,10}?</a:t>
            </a:r>
            <a:r>
              <a:rPr lang="zh-TW" altLang="en-US" dirty="0"/>
              <a:t>逰</a:t>
            </a:r>
          </a:p>
          <a:p>
            <a:r>
              <a:rPr lang="zh-TW" altLang="en-US" dirty="0"/>
              <a:t>從</a:t>
            </a:r>
            <a:r>
              <a:rPr lang="en-US" altLang="zh-TW" dirty="0"/>
              <a:t>.{0,10}?</a:t>
            </a:r>
            <a:r>
              <a:rPr lang="zh-TW" altLang="en-US" dirty="0"/>
              <a:t>遊</a:t>
            </a:r>
          </a:p>
          <a:p>
            <a:r>
              <a:rPr lang="zh-TW" altLang="en-US" dirty="0"/>
              <a:t>從</a:t>
            </a:r>
            <a:r>
              <a:rPr lang="en-US" altLang="zh-TW" dirty="0"/>
              <a:t>.{0,10}?</a:t>
            </a:r>
            <a:r>
              <a:rPr lang="zh-TW" altLang="en-US" dirty="0"/>
              <a:t>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FEC7B-553F-4667-B377-755A06BD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B8C25-6549-45AA-8D41-9905C84BB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286EEE-FFFA-4726-B3E4-1C403A0E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08" y="0"/>
            <a:ext cx="6334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231B3-D534-43CA-A90E-F465EE3E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unpunctuated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20CB6-168E-4D4E-8402-08EB2B28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https://github.com/cbdb-project/sentence-segmentation-for-chinese-historical-texts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A7E21F-37A6-4238-9B0F-20EB6DCF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6454"/>
            <a:ext cx="10070955" cy="61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F922F-0B97-4562-AF90-8A53E429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punctuation broke the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D774A-1E27-459F-9581-19BDAD54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dirty="0"/>
              <a:t>門</a:t>
            </a:r>
            <a:r>
              <a:rPr lang="en-US" altLang="zh-TW" sz="5400" dirty="0"/>
              <a:t>/</a:t>
            </a:r>
            <a:r>
              <a:rPr lang="zh-TW" altLang="en-US" sz="5400" dirty="0"/>
              <a:t>人</a:t>
            </a:r>
          </a:p>
          <a:p>
            <a:r>
              <a:rPr lang="zh-TW" altLang="en-US" sz="5400" dirty="0"/>
              <a:t>受</a:t>
            </a:r>
            <a:r>
              <a:rPr lang="en-US" altLang="zh-TW" sz="5400" dirty="0"/>
              <a:t>/</a:t>
            </a:r>
            <a:r>
              <a:rPr lang="zh-TW" altLang="en-US" sz="5400" dirty="0"/>
              <a:t>業</a:t>
            </a:r>
          </a:p>
          <a:p>
            <a:r>
              <a:rPr lang="zh-TW" altLang="en-US" sz="5400" dirty="0"/>
              <a:t>受</a:t>
            </a:r>
            <a:r>
              <a:rPr lang="en-US" altLang="zh-TW" sz="5400" dirty="0"/>
              <a:t>/</a:t>
            </a:r>
            <a:r>
              <a:rPr lang="zh-TW" altLang="en-US" sz="5400" dirty="0"/>
              <a:t>學</a:t>
            </a:r>
          </a:p>
          <a:p>
            <a:r>
              <a:rPr lang="zh-TW" altLang="en-US" sz="5400" dirty="0"/>
              <a:t>逰</a:t>
            </a:r>
            <a:r>
              <a:rPr lang="en-US" altLang="zh-TW" sz="5400" dirty="0"/>
              <a:t>/</a:t>
            </a:r>
            <a:r>
              <a:rPr lang="zh-TW" altLang="en-US" sz="5400" dirty="0"/>
              <a:t>門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6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7056F-C210-458E-B47A-99234180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C8405-E0C7-4EE4-8A6C-662C1045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D713E2-8ADF-4E73-9350-3047D31D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92" y="1763877"/>
            <a:ext cx="8832392" cy="33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8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7F4B2-6423-44E2-A2EB-5B4BE971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xmlns="" id="{438ACC58-76E5-441D-AACB-273F18577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3" y="214385"/>
            <a:ext cx="7043233" cy="7043233"/>
          </a:xfrm>
        </p:spPr>
      </p:pic>
    </p:spTree>
    <p:extLst>
      <p:ext uri="{BB962C8B-B14F-4D97-AF65-F5344CB8AC3E}">
        <p14:creationId xmlns:p14="http://schemas.microsoft.com/office/powerpoint/2010/main" val="104267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DCE22-3B67-4259-9330-90FC2649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CFE47-93F0-451E-95ED-70736D87A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zh-TW" altLang="en-US" dirty="0"/>
              <a:t>李滉	</a:t>
            </a:r>
            <a:r>
              <a:rPr lang="en-US" altLang="zh-TW" dirty="0"/>
              <a:t>59</a:t>
            </a:r>
          </a:p>
          <a:p>
            <a:r>
              <a:rPr lang="zh-TW" altLang="en-US" dirty="0"/>
              <a:t>成渾	</a:t>
            </a:r>
            <a:r>
              <a:rPr lang="en-US" altLang="zh-TW" dirty="0"/>
              <a:t>44</a:t>
            </a:r>
          </a:p>
          <a:p>
            <a:r>
              <a:rPr lang="zh-TW" altLang="en-US" dirty="0"/>
              <a:t>金宗直	</a:t>
            </a:r>
            <a:r>
              <a:rPr lang="en-US" altLang="zh-TW" dirty="0"/>
              <a:t>31</a:t>
            </a:r>
          </a:p>
          <a:p>
            <a:r>
              <a:rPr lang="zh-TW" altLang="en-US" dirty="0"/>
              <a:t>金長生	</a:t>
            </a:r>
            <a:r>
              <a:rPr lang="en-US" altLang="zh-TW" dirty="0"/>
              <a:t>31</a:t>
            </a:r>
          </a:p>
          <a:p>
            <a:r>
              <a:rPr lang="zh-TW" altLang="en-US" dirty="0"/>
              <a:t>宋時烈	</a:t>
            </a:r>
            <a:r>
              <a:rPr lang="en-US" altLang="zh-TW" dirty="0"/>
              <a:t>29</a:t>
            </a:r>
          </a:p>
          <a:p>
            <a:r>
              <a:rPr lang="zh-TW" altLang="en-US" dirty="0"/>
              <a:t>趙光祖	</a:t>
            </a:r>
            <a:r>
              <a:rPr lang="en-US" altLang="zh-TW" dirty="0"/>
              <a:t>25</a:t>
            </a:r>
          </a:p>
          <a:p>
            <a:r>
              <a:rPr lang="zh-TW" altLang="en-US" dirty="0"/>
              <a:t>鄭逑	</a:t>
            </a:r>
            <a:r>
              <a:rPr lang="en-US" altLang="zh-TW" dirty="0"/>
              <a:t>24</a:t>
            </a:r>
          </a:p>
          <a:p>
            <a:r>
              <a:rPr lang="zh-TW" altLang="en-US" dirty="0"/>
              <a:t>李珥	</a:t>
            </a:r>
            <a:r>
              <a:rPr lang="en-US" altLang="zh-TW" dirty="0"/>
              <a:t>24</a:t>
            </a:r>
          </a:p>
          <a:p>
            <a:r>
              <a:rPr lang="zh-TW" altLang="en-US" dirty="0"/>
              <a:t>曺植	</a:t>
            </a:r>
            <a:r>
              <a:rPr lang="en-US" altLang="zh-TW" dirty="0"/>
              <a:t>20</a:t>
            </a:r>
          </a:p>
          <a:p>
            <a:r>
              <a:rPr lang="zh-TW" altLang="en-US" dirty="0"/>
              <a:t>成守琛	</a:t>
            </a:r>
            <a:r>
              <a:rPr lang="en-US" altLang="zh-TW" dirty="0"/>
              <a:t>17</a:t>
            </a:r>
          </a:p>
          <a:p>
            <a:r>
              <a:rPr lang="zh-TW" altLang="en-US" dirty="0"/>
              <a:t>宋浚吉	</a:t>
            </a:r>
            <a:r>
              <a:rPr lang="en-US" altLang="zh-TW" dirty="0"/>
              <a:t>16</a:t>
            </a:r>
          </a:p>
          <a:p>
            <a:r>
              <a:rPr lang="zh-TW" altLang="en-US" dirty="0"/>
              <a:t>鄭夢周	</a:t>
            </a:r>
            <a:r>
              <a:rPr lang="en-US" altLang="zh-TW" dirty="0"/>
              <a:t>13</a:t>
            </a:r>
          </a:p>
          <a:p>
            <a:r>
              <a:rPr lang="zh-TW" altLang="en-US" dirty="0"/>
              <a:t>徐敬德	</a:t>
            </a:r>
            <a:r>
              <a:rPr lang="en-US" altLang="zh-TW" dirty="0"/>
              <a:t>12</a:t>
            </a:r>
          </a:p>
          <a:p>
            <a:r>
              <a:rPr lang="zh-TW" altLang="en-US" dirty="0"/>
              <a:t>張顯光	</a:t>
            </a:r>
            <a:r>
              <a:rPr lang="en-US" altLang="zh-TW" dirty="0"/>
              <a:t>12</a:t>
            </a:r>
          </a:p>
          <a:p>
            <a:r>
              <a:rPr lang="zh-TW" altLang="en-US" dirty="0"/>
              <a:t>金集	</a:t>
            </a:r>
            <a:r>
              <a:rPr lang="en-US" altLang="zh-TW" dirty="0"/>
              <a:t>11</a:t>
            </a:r>
          </a:p>
          <a:p>
            <a:r>
              <a:rPr lang="zh-TW" altLang="en-US" dirty="0"/>
              <a:t>金安國	</a:t>
            </a:r>
            <a:r>
              <a:rPr lang="en-US" altLang="zh-TW" dirty="0"/>
              <a:t>11</a:t>
            </a:r>
          </a:p>
          <a:p>
            <a:r>
              <a:rPr lang="zh-TW" altLang="en-US" dirty="0"/>
              <a:t>金宏弼	</a:t>
            </a:r>
            <a:r>
              <a:rPr lang="en-US" altLang="zh-TW" dirty="0"/>
              <a:t>11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810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A05C131-CBCA-73D4-C1E0-443E4B74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2"/>
            <a:ext cx="10515600" cy="5576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zh-CN" dirty="0"/>
              <a:t>任官经历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en-US" altLang="zh-CN" dirty="0"/>
              <a:t>X </a:t>
            </a:r>
            <a:r>
              <a:rPr lang="zh-CN" altLang="zh-CN" dirty="0"/>
              <a:t>宗</a:t>
            </a:r>
            <a:r>
              <a:rPr lang="en-US" altLang="zh-CN" dirty="0"/>
              <a:t> xx </a:t>
            </a:r>
            <a:r>
              <a:rPr lang="zh-CN" altLang="zh-CN" dirty="0"/>
              <a:t>进士</a:t>
            </a:r>
            <a:r>
              <a:rPr lang="en-US" altLang="zh-CN" dirty="0"/>
              <a:t>/</a:t>
            </a:r>
            <a:r>
              <a:rPr lang="zh-CN" altLang="zh-CN" dirty="0"/>
              <a:t>生員</a:t>
            </a:r>
          </a:p>
          <a:p>
            <a:r>
              <a:rPr lang="zh-TW" altLang="zh-CN" dirty="0"/>
              <a:t>登 </a:t>
            </a:r>
            <a:r>
              <a:rPr lang="en-US" altLang="zh-CN" dirty="0"/>
              <a:t>x </a:t>
            </a:r>
            <a:r>
              <a:rPr lang="zh-TW" altLang="zh-CN" dirty="0"/>
              <a:t>科</a:t>
            </a:r>
            <a:endParaRPr lang="en-US" altLang="zh-TW" dirty="0"/>
          </a:p>
          <a:p>
            <a:r>
              <a:rPr lang="zh-TW" altLang="zh-CN" dirty="0"/>
              <a:t>登 </a:t>
            </a:r>
            <a:r>
              <a:rPr lang="en-US" altLang="zh-CN" dirty="0"/>
              <a:t>xx </a:t>
            </a:r>
            <a:r>
              <a:rPr lang="zh-TW" altLang="zh-CN" dirty="0"/>
              <a:t>官</a:t>
            </a:r>
            <a:endParaRPr lang="zh-CN" altLang="zh-CN" dirty="0"/>
          </a:p>
          <a:p>
            <a:r>
              <a:rPr lang="zh-TW" altLang="zh-CN" dirty="0"/>
              <a:t>以 </a:t>
            </a:r>
            <a:r>
              <a:rPr lang="en-US" altLang="zh-CN" dirty="0"/>
              <a:t>xx </a:t>
            </a:r>
            <a:r>
              <a:rPr lang="zh-TW" altLang="zh-CN" dirty="0"/>
              <a:t>登</a:t>
            </a:r>
            <a:endParaRPr lang="en-US" altLang="zh-TW" dirty="0"/>
          </a:p>
          <a:p>
            <a:r>
              <a:rPr lang="zh-CN" altLang="zh-CN" dirty="0"/>
              <a:t>拜 </a:t>
            </a:r>
            <a:r>
              <a:rPr lang="en-US" altLang="zh-CN" dirty="0"/>
              <a:t>xx</a:t>
            </a:r>
            <a:r>
              <a:rPr lang="zh-CN" altLang="zh-CN" dirty="0"/>
              <a:t>（官）</a:t>
            </a:r>
          </a:p>
          <a:p>
            <a:r>
              <a:rPr lang="zh-CN" altLang="zh-CN" dirty="0"/>
              <a:t>除 </a:t>
            </a:r>
            <a:r>
              <a:rPr lang="en-US" altLang="zh-CN" dirty="0"/>
              <a:t>xx</a:t>
            </a:r>
            <a:endParaRPr lang="zh-CN" altLang="zh-CN" dirty="0"/>
          </a:p>
          <a:p>
            <a:r>
              <a:rPr lang="zh-CN" altLang="zh-CN" dirty="0"/>
              <a:t>黜（为）</a:t>
            </a:r>
            <a:r>
              <a:rPr lang="en-US" altLang="zh-CN" dirty="0"/>
              <a:t> xx</a:t>
            </a:r>
            <a:endParaRPr lang="zh-CN" altLang="zh-CN" dirty="0"/>
          </a:p>
          <a:p>
            <a:r>
              <a:rPr lang="en-US" altLang="zh-CN" dirty="0" err="1"/>
              <a:t>Xx</a:t>
            </a:r>
            <a:r>
              <a:rPr lang="en-US" altLang="zh-CN" dirty="0"/>
              <a:t> </a:t>
            </a:r>
            <a:r>
              <a:rPr lang="zh-CN" altLang="zh-CN" dirty="0"/>
              <a:t>使，</a:t>
            </a:r>
            <a:r>
              <a:rPr lang="en-US" altLang="zh-CN" dirty="0" err="1"/>
              <a:t>eg</a:t>
            </a:r>
            <a:r>
              <a:rPr lang="zh-CN" altLang="zh-CN" dirty="0"/>
              <a:t>：接伴使</a:t>
            </a:r>
          </a:p>
          <a:p>
            <a:r>
              <a:rPr lang="zh-CN" altLang="zh-CN"/>
              <a:t>荫仕</a:t>
            </a:r>
            <a:r>
              <a:rPr lang="zh-CN" altLang="zh-CN" dirty="0"/>
              <a:t>（止）</a:t>
            </a:r>
          </a:p>
          <a:p>
            <a:r>
              <a:rPr lang="zh-CN" altLang="zh-CN" dirty="0"/>
              <a:t>追策</a:t>
            </a:r>
            <a:r>
              <a:rPr lang="en-US" altLang="zh-CN" dirty="0"/>
              <a:t>/</a:t>
            </a:r>
            <a:r>
              <a:rPr lang="zh-CN" altLang="zh-CN" dirty="0"/>
              <a:t>追錄</a:t>
            </a:r>
            <a:r>
              <a:rPr lang="en-US" altLang="zh-CN" dirty="0"/>
              <a:t>/</a:t>
            </a:r>
            <a:r>
              <a:rPr lang="zh-CN" altLang="zh-CN" dirty="0"/>
              <a:t>赠</a:t>
            </a:r>
            <a:r>
              <a:rPr lang="en-US" altLang="zh-CN" dirty="0"/>
              <a:t>/</a:t>
            </a:r>
            <a:r>
              <a:rPr lang="zh-CN" altLang="zh-CN" dirty="0"/>
              <a:t>加赠 </a:t>
            </a:r>
            <a:r>
              <a:rPr lang="en-US" altLang="zh-CN" dirty="0"/>
              <a:t>xx</a:t>
            </a:r>
            <a:r>
              <a:rPr lang="zh-CN" altLang="zh-CN" dirty="0"/>
              <a:t>君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477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CF802-5B66-433E-BFBA-145B400D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1663204"/>
            <a:ext cx="9108065" cy="289514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 </a:t>
            </a:r>
            <a:r>
              <a:rPr lang="en-US" altLang="zh-CN" sz="2000" dirty="0"/>
              <a:t>1.</a:t>
            </a:r>
            <a:r>
              <a:rPr lang="zh-CN" altLang="en-US" sz="2000" dirty="0"/>
              <a:t> 内容系统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2000" dirty="0"/>
              <a:t> </a:t>
            </a:r>
            <a:r>
              <a:rPr lang="en-US" altLang="zh-CN" sz="2000" dirty="0"/>
              <a:t>2.</a:t>
            </a:r>
            <a:r>
              <a:rPr lang="zh-CN" altLang="en-US" sz="2000" dirty="0"/>
              <a:t> 结构规整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2000" dirty="0"/>
              <a:t> </a:t>
            </a:r>
            <a:r>
              <a:rPr lang="en-US" altLang="zh-CN" sz="2000" dirty="0"/>
              <a:t>3.</a:t>
            </a:r>
            <a:r>
              <a:rPr lang="zh-CN" altLang="en-US" sz="2000" dirty="0"/>
              <a:t> 便于数字化</a:t>
            </a:r>
            <a:endParaRPr lang="en-US" sz="200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9C6CBE7F-A4A5-85BF-44D6-F2E75CA17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4" y="1663204"/>
            <a:ext cx="9108065" cy="4486275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8E7BFD-62AA-18DA-116A-AF00EF2424E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9108065" cy="9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1.</a:t>
            </a:r>
            <a:r>
              <a:rPr lang="zh-CN" altLang="en-US" sz="3600" dirty="0"/>
              <a:t> </a:t>
            </a:r>
            <a:r>
              <a:rPr lang="en-US" altLang="zh-CN" sz="3600" dirty="0"/>
              <a:t>What</a:t>
            </a:r>
            <a:endParaRPr lang="en-US" sz="3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1E76527-77FA-22E9-0C6A-1109517C4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7" y="1945449"/>
            <a:ext cx="8971128" cy="44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CF802-5B66-433E-BFBA-145B400D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err="1"/>
              <a:t>Jangseo</a:t>
            </a:r>
            <a:r>
              <a:rPr lang="en-US" altLang="zh-CN" dirty="0" err="1"/>
              <a:t>gak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A3B3FB-4E52-418C-80C2-A99207BA5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476" y="1791119"/>
            <a:ext cx="5931652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B80037-DE06-449B-BC24-3BD95208DD9B}"/>
              </a:ext>
            </a:extLst>
          </p:cNvPr>
          <p:cNvSpPr txBox="1"/>
          <p:nvPr/>
        </p:nvSpPr>
        <p:spPr>
          <a:xfrm>
            <a:off x="1623924" y="4388131"/>
            <a:ext cx="20595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https://jsg.aks.ac.kr/viewer/viewIMok?dataId=K2-37%7C004#node?depth=2&amp;upPath=002&amp;dataId=006</a:t>
            </a:r>
          </a:p>
        </p:txBody>
      </p:sp>
    </p:spTree>
    <p:extLst>
      <p:ext uri="{BB962C8B-B14F-4D97-AF65-F5344CB8AC3E}">
        <p14:creationId xmlns:p14="http://schemas.microsoft.com/office/powerpoint/2010/main" val="138144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A3E07-7A1F-4EB5-A33C-97C4A22D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XML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9E6CD9-497E-4F5C-8331-22E55B4EC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88505A-C45E-4E32-BEAE-D07E2342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9" y="1335271"/>
            <a:ext cx="7778061" cy="51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B1CE3-21D3-4E41-B8A0-3ACDBBC3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830A5-576F-465F-AFFB-AEA7128CC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65E5A0-C3E9-409D-81FB-EF1AB101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999" y="0"/>
            <a:ext cx="454357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D59B49-C034-4FD5-A12B-7691964CC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78" y="0"/>
            <a:ext cx="896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0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6D910-D3EA-4829-8DC8-949D99AE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2.</a:t>
            </a:r>
            <a:r>
              <a:rPr lang="zh-CN" altLang="en-US" sz="3600" dirty="0"/>
              <a:t> </a:t>
            </a:r>
            <a:r>
              <a:rPr lang="en-US" altLang="zh-CN" sz="3600" dirty="0"/>
              <a:t>How</a:t>
            </a:r>
            <a:br>
              <a:rPr lang="en-US" altLang="zh-CN" sz="3600" dirty="0"/>
            </a:br>
            <a:r>
              <a:rPr lang="en-US" altLang="zh-CN" sz="3600" dirty="0"/>
              <a:t>Standardize the tagged data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D78311-0712-45F0-8951-85D4A040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2921F9-1C35-4C4C-AAF7-A278714E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358"/>
            <a:ext cx="12192000" cy="52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E974A-2548-4026-AB97-5F296061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tagged persons to their biographies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44EDD-5F84-4FA1-B832-19EB60F1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601C40-F097-4325-973B-BEBEE920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0" y="1690688"/>
            <a:ext cx="10372299" cy="67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8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BAAC3-B6B7-4E04-BC8D-D3DEEC7D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IDs for the biographies which haven’t been assigned </a:t>
            </a:r>
            <a:r>
              <a:rPr lang="en-US" dirty="0" err="1"/>
              <a:t>ppl_id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8CCCC-DC9D-46C3-8C4F-276587F6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27EF21-044A-411B-8B19-FD06DEFB7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08" y="1825625"/>
            <a:ext cx="958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1106B-80BA-47C8-AB12-7FE2639B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IDs for the biographies which haven’t been assigned </a:t>
            </a:r>
            <a:r>
              <a:rPr lang="en-US" dirty="0" err="1"/>
              <a:t>ppl_id</a:t>
            </a:r>
            <a:r>
              <a:rPr lang="en-US" dirty="0"/>
              <a:t> –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40725-104A-4354-9B8A-49FAD8CC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4365D0-BA43-4F8D-B5B3-7801E0F2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100"/>
            <a:ext cx="12192000" cy="50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B324688C2D947AF2F4C22543C95D7" ma:contentTypeVersion="10" ma:contentTypeDescription="Create a new document." ma:contentTypeScope="" ma:versionID="987b135730baee8082e06a73ca9f87db">
  <xsd:schema xmlns:xsd="http://www.w3.org/2001/XMLSchema" xmlns:xs="http://www.w3.org/2001/XMLSchema" xmlns:p="http://schemas.microsoft.com/office/2006/metadata/properties" xmlns:ns3="666a0513-2e8b-4d0f-affc-da63320fb9c9" xmlns:ns4="b33a9519-042f-49e5-aab3-f5e01a117ba1" targetNamespace="http://schemas.microsoft.com/office/2006/metadata/properties" ma:root="true" ma:fieldsID="1a0ec8e0acaf1be24051b70255427171" ns3:_="" ns4:_="">
    <xsd:import namespace="666a0513-2e8b-4d0f-affc-da63320fb9c9"/>
    <xsd:import namespace="b33a9519-042f-49e5-aab3-f5e01a117ba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a0513-2e8b-4d0f-affc-da63320fb9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a9519-042f-49e5-aab3-f5e01a117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3F63B-9CE7-4C31-973E-53CEC2D6858C}">
  <ds:schemaRefs>
    <ds:schemaRef ds:uri="b33a9519-042f-49e5-aab3-f5e01a117ba1"/>
    <ds:schemaRef ds:uri="http://schemas.microsoft.com/office/infopath/2007/PartnerControls"/>
    <ds:schemaRef ds:uri="666a0513-2e8b-4d0f-affc-da63320fb9c9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7BF7B2-DC67-4C46-A29F-537F507E6B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E0FA5-9F91-41AE-B7E9-57ECCDB09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a0513-2e8b-4d0f-affc-da63320fb9c9"/>
    <ds:schemaRef ds:uri="b33a9519-042f-49e5-aab3-f5e01a117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176</Words>
  <Application>Microsoft Office PowerPoint</Application>
  <PresentationFormat>自定义</PresentationFormat>
  <Paragraphs>60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Theme</vt:lpstr>
      <vt:lpstr>紀年便攷기년편고 Project</vt:lpstr>
      <vt:lpstr> 1. 内容系统   2. 结构规整   3. 便于数字化</vt:lpstr>
      <vt:lpstr>Digital Jangseogak</vt:lpstr>
      <vt:lpstr>XML File</vt:lpstr>
      <vt:lpstr>PowerPoint 演示文稿</vt:lpstr>
      <vt:lpstr>2. How Standardize the tagged data</vt:lpstr>
      <vt:lpstr>Link tagged persons to their biographies</vt:lpstr>
      <vt:lpstr>Create IDs for the biographies which haven’t been assigned ppl_id</vt:lpstr>
      <vt:lpstr>Create IDs for the biographies which haven’t been assigned ppl_id – Regular expressions</vt:lpstr>
      <vt:lpstr>3. For what purpose  Regular expressions to catch Teacher-Student relationship</vt:lpstr>
      <vt:lpstr>PowerPoint 演示文稿</vt:lpstr>
      <vt:lpstr>Challenge 1 unpunctuated</vt:lpstr>
      <vt:lpstr>Challenge 2 punctuation broke the term</vt:lpstr>
      <vt:lpstr>PowerPoint 演示文稿</vt:lpstr>
      <vt:lpstr>PowerPoint 演示文稿</vt:lpstr>
      <vt:lpstr>Super mentors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紀年便攷기년편고 Project</dc:title>
  <dc:creator>Wang, Hongsu</dc:creator>
  <cp:lastModifiedBy>A</cp:lastModifiedBy>
  <cp:revision>5</cp:revision>
  <dcterms:created xsi:type="dcterms:W3CDTF">2022-04-12T02:12:00Z</dcterms:created>
  <dcterms:modified xsi:type="dcterms:W3CDTF">2022-07-21T20:33:29Z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0x010100B9FB324688C2D947AF2F4C22543C95D7</vt:lpwstr>
  </property>
</Properties>
</file>